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0" r:id="rId5"/>
    <p:sldId id="261" r:id="rId6"/>
    <p:sldId id="273" r:id="rId7"/>
    <p:sldId id="345" r:id="rId8"/>
    <p:sldId id="346" r:id="rId9"/>
    <p:sldId id="347" r:id="rId10"/>
    <p:sldId id="349" r:id="rId11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>
      <p:cViewPr varScale="1">
        <p:scale>
          <a:sx n="114" d="100"/>
          <a:sy n="114" d="100"/>
        </p:scale>
        <p:origin x="4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91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3D36597-EB67-482F-9C57-2EF0797253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929986-E0C4-4080-AB1D-7F32451DCB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537EE-195C-45C5-9587-BB49C6B893D1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3E8C42-1C61-4AF1-BD9F-F39E547C8B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6424D25-7EC3-4258-809B-C1647041AE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CC362-3C42-4224-93FC-139CEEEF69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494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2BCFF-0540-414E-A527-6A1CB94B057B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7034A-0848-44DA-B153-986C2F1EA0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63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26D904-4E4B-4761-A937-777DABC450F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1F49B0F4-9C1A-4AFF-897C-B09D7F00D4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34" y="6419547"/>
            <a:ext cx="694652" cy="367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DF3D10B-157B-4810-88D5-06C53F6524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7120" y="6549677"/>
            <a:ext cx="1524427" cy="14716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ADD59A2-4C78-447E-8346-7A447201BCB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07815" y="6507383"/>
            <a:ext cx="355600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5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64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82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631" y="210735"/>
            <a:ext cx="11431330" cy="584775"/>
          </a:xfrm>
        </p:spPr>
        <p:txBody>
          <a:bodyPr wrap="square" anchor="b">
            <a:spAutoFit/>
          </a:bodyPr>
          <a:lstStyle>
            <a:lvl1pPr algn="l">
              <a:defRPr sz="32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329" y="949084"/>
            <a:ext cx="11438467" cy="540880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78377" y="12049"/>
            <a:ext cx="12192000" cy="6858000"/>
            <a:chOff x="0" y="0"/>
            <a:chExt cx="9144000" cy="6858000"/>
          </a:xfrm>
        </p:grpSpPr>
        <p:sp>
          <p:nvSpPr>
            <p:cNvPr id="18" name="AutoShape 61">
              <a:extLst>
                <a:ext uri="{FF2B5EF4-FFF2-40B4-BE49-F238E27FC236}">
                  <a16:creationId xmlns:a16="http://schemas.microsoft.com/office/drawing/2014/main" id="{1879EE27-206C-445F-AB3B-D89D4F30D4C1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094C792C-AF5F-440B-B843-9FF3776DDC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7338" y="844693"/>
              <a:ext cx="8578850" cy="0"/>
            </a:xfrm>
            <a:custGeom>
              <a:avLst/>
              <a:gdLst>
                <a:gd name="T0" fmla="*/ 0 w 8995"/>
                <a:gd name="T1" fmla="*/ 0 w 8995"/>
                <a:gd name="T2" fmla="*/ 8995 w 899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995">
                  <a:moveTo>
                    <a:pt x="0" y="0"/>
                  </a:moveTo>
                  <a:lnTo>
                    <a:pt x="0" y="0"/>
                  </a:lnTo>
                  <a:lnTo>
                    <a:pt x="8995" y="0"/>
                  </a:lnTo>
                </a:path>
              </a:pathLst>
            </a:custGeom>
            <a:noFill/>
            <a:ln w="3175" cap="flat">
              <a:solidFill>
                <a:srgbClr val="2879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  <p:sp>
          <p:nvSpPr>
            <p:cNvPr id="12" name="Freeform 53">
              <a:extLst>
                <a:ext uri="{FF2B5EF4-FFF2-40B4-BE49-F238E27FC236}">
                  <a16:creationId xmlns:a16="http://schemas.microsoft.com/office/drawing/2014/main" id="{30077D0B-62EA-4A92-8AF6-6D5DA1C3B5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000" y="6372582"/>
              <a:ext cx="8578850" cy="0"/>
            </a:xfrm>
            <a:custGeom>
              <a:avLst/>
              <a:gdLst>
                <a:gd name="T0" fmla="*/ 0 w 8995"/>
                <a:gd name="T1" fmla="*/ 0 w 8995"/>
                <a:gd name="T2" fmla="*/ 8995 w 899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995">
                  <a:moveTo>
                    <a:pt x="0" y="0"/>
                  </a:moveTo>
                  <a:lnTo>
                    <a:pt x="0" y="0"/>
                  </a:lnTo>
                  <a:lnTo>
                    <a:pt x="8995" y="0"/>
                  </a:lnTo>
                </a:path>
              </a:pathLst>
            </a:custGeom>
            <a:noFill/>
            <a:ln w="3175" cap="flat">
              <a:solidFill>
                <a:srgbClr val="2879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800"/>
            </a:p>
          </p:txBody>
        </p:sp>
      </p:grpSp>
      <p:pic>
        <p:nvPicPr>
          <p:cNvPr id="10" name="Picture 2">
            <a:extLst>
              <a:ext uri="{FF2B5EF4-FFF2-40B4-BE49-F238E27FC236}">
                <a16:creationId xmlns:a16="http://schemas.microsoft.com/office/drawing/2014/main" id="{9F0E8A1B-CB6A-4498-A310-60B8719170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59" y="6419527"/>
            <a:ext cx="694652" cy="367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2B75317-A1BD-4252-B7AF-3C0EDA72F8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7145" y="6549657"/>
            <a:ext cx="1524427" cy="14716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DBE2F700-B621-43AA-BE9C-B3660FB0AE5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94655" y="6507383"/>
            <a:ext cx="2476500" cy="2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33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36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0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0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1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4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93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24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C6FF6-3FA5-47DB-8449-FDDA2FE77420}" type="datetimeFigureOut">
              <a:rPr kumimoji="1" lang="ja-JP" altLang="en-US" smtClean="0"/>
              <a:t>2023/7/26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39188-682B-46B8-8E3A-C32D863D2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1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91FFA4-7177-FD8D-17F2-1067EFDF7449}"/>
              </a:ext>
            </a:extLst>
          </p:cNvPr>
          <p:cNvSpPr txBox="1"/>
          <p:nvPr/>
        </p:nvSpPr>
        <p:spPr>
          <a:xfrm>
            <a:off x="1145450" y="2367171"/>
            <a:ext cx="101171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ＫＡＩＴＥＫＩ体育館</a:t>
            </a:r>
            <a:endParaRPr lang="en-US" altLang="ja-JP" sz="6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貸出運用ルールについて</a:t>
            </a:r>
            <a:endParaRPr lang="en-US" altLang="ja-JP" sz="6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62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F25042-4EA1-4246-BEA2-7A4401C65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308" y="216776"/>
            <a:ext cx="11377264" cy="584775"/>
          </a:xfrm>
        </p:spPr>
        <p:txBody>
          <a:bodyPr/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４．ご利用時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の遵守事項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C3371-301E-4FBF-8746-09BB8CD77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308" y="801551"/>
            <a:ext cx="11593288" cy="5690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①体育館ご利用時は必ず受付にて記入願います。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（氏名、体調のチェック等の記入）						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②アリーナ内は飲食禁止となっています。飲食は指定場所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（食事は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階の階段側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の休憩スペース、多目的ルーム）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でお願いします。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階ロビーは飲み物のみ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可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飲食後</a:t>
            </a:r>
            <a:r>
              <a:rPr kumimoji="1"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は清掃を行い、ゴミは必ず持ち帰って下さい。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トレーニングルーム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更衣室は当社従業員と家族のみ利用可能です。トレーニン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グルームは高校生以上の家族が対象です。怪我や事故は自己責任となります。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　　　　　　　　　　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従業員と家族以外は立ち入り禁止となっています。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閉館時間（平日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２１時、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休日１７時）には速やかに退館して下さい。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⑤アリーナ内で使用できる用具につきましては、管理人の指示に従ってください。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アリーナ内では床や壁など、破損リスクのある用具（例：野球のバットや</a:t>
            </a: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テニスラケットなど）は使用禁止としています。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階観覧スペースご利用の場合は、ランニングコースへ飛び出さないよう注意下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さい。ランニングされている人と衝突する危険性があります。</a:t>
            </a:r>
          </a:p>
        </p:txBody>
      </p:sp>
    </p:spTree>
    <p:extLst>
      <p:ext uri="{BB962C8B-B14F-4D97-AF65-F5344CB8AC3E}">
        <p14:creationId xmlns:p14="http://schemas.microsoft.com/office/powerpoint/2010/main" val="327277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F25042-4EA1-4246-BEA2-7A4401C65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308" y="216776"/>
            <a:ext cx="11377264" cy="584775"/>
          </a:xfrm>
        </p:spPr>
        <p:txBody>
          <a:bodyPr/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４．ご利用時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の遵守事項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C3371-301E-4FBF-8746-09BB8CD77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950924"/>
            <a:ext cx="11377264" cy="5380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体育館内及び周辺の会社敷地内は全て禁煙となっています。（駐車場での喫煙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も厳禁です）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体育館では内履きを必ず履いて下さい。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⑨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各施設の使用後は整理・整頓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（アリーナはモップ掛け）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して下さい。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⑩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貸出器具や用品等は所定の位置に片付けて下さい。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⑪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施設や運動機器、貸出器具や用品等を破損した場合は、直ぐに管理人へ申し出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下さい。故意に破損させた場合などは弁償いただくことがあります。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⑫体育館周辺道路は制限速度時速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ｋｍとなっており、駐車場内含め一方通行と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なっています。くれぐれも逆走されないよう注意下さい。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041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6221144B-71B7-F991-19E0-2F6BC9384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0972800" cy="605483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駐車場の注意事項（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補足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6F1933F-7DBF-44C9-78F2-A5A81643C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2769" y="1340768"/>
            <a:ext cx="4077047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◆体育館周辺（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駐車場内含</a:t>
            </a: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）は一方通行となって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marL="0" indent="0">
              <a:buNone/>
            </a:pP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いますので、通行ルール</a:t>
            </a: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（矢印方向）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を守って安</a:t>
            </a: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全にご利用下さい。</a:t>
            </a:r>
          </a:p>
          <a:p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◆会社敷地内の周辺道路は</a:t>
            </a: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時速２０㎞制限となって</a:t>
            </a: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います。駐車場内は最徐</a:t>
            </a:r>
          </a:p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行で通行下さい。</a:t>
            </a:r>
          </a:p>
          <a:p>
            <a:pPr marL="0" indent="0">
              <a:buNone/>
            </a:pP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9E52424-95BE-53BD-F31B-437033D83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245" y="1316565"/>
            <a:ext cx="7351849" cy="484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CB027F00-B6E9-B57B-FA1D-9B354A3E8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0972800" cy="605483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飲食可能場所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（体育館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階）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21DB818-AA63-01F3-13E6-3F3FB621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560" y="1412776"/>
            <a:ext cx="7753350" cy="4867275"/>
          </a:xfrm>
          <a:prstGeom prst="rect">
            <a:avLst/>
          </a:prstGeom>
        </p:spPr>
      </p:pic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D04442E4-8A7D-BB5F-386E-4EFDAE0BD6F5}"/>
              </a:ext>
            </a:extLst>
          </p:cNvPr>
          <p:cNvSpPr/>
          <p:nvPr/>
        </p:nvSpPr>
        <p:spPr>
          <a:xfrm>
            <a:off x="7978588" y="2501153"/>
            <a:ext cx="1479177" cy="2429435"/>
          </a:xfrm>
          <a:custGeom>
            <a:avLst/>
            <a:gdLst>
              <a:gd name="connsiteX0" fmla="*/ 0 w 1479177"/>
              <a:gd name="connsiteY0" fmla="*/ 0 h 2429435"/>
              <a:gd name="connsiteX1" fmla="*/ 8965 w 1479177"/>
              <a:gd name="connsiteY1" fmla="*/ 188259 h 2429435"/>
              <a:gd name="connsiteX2" fmla="*/ 672353 w 1479177"/>
              <a:gd name="connsiteY2" fmla="*/ 206188 h 2429435"/>
              <a:gd name="connsiteX3" fmla="*/ 681318 w 1479177"/>
              <a:gd name="connsiteY3" fmla="*/ 977153 h 2429435"/>
              <a:gd name="connsiteX4" fmla="*/ 17930 w 1479177"/>
              <a:gd name="connsiteY4" fmla="*/ 968188 h 2429435"/>
              <a:gd name="connsiteX5" fmla="*/ 17930 w 1479177"/>
              <a:gd name="connsiteY5" fmla="*/ 2429435 h 2429435"/>
              <a:gd name="connsiteX6" fmla="*/ 421341 w 1479177"/>
              <a:gd name="connsiteY6" fmla="*/ 2429435 h 2429435"/>
              <a:gd name="connsiteX7" fmla="*/ 421341 w 1479177"/>
              <a:gd name="connsiteY7" fmla="*/ 1281953 h 2429435"/>
              <a:gd name="connsiteX8" fmla="*/ 1013012 w 1479177"/>
              <a:gd name="connsiteY8" fmla="*/ 1264023 h 2429435"/>
              <a:gd name="connsiteX9" fmla="*/ 1013012 w 1479177"/>
              <a:gd name="connsiteY9" fmla="*/ 215153 h 2429435"/>
              <a:gd name="connsiteX10" fmla="*/ 1479177 w 1479177"/>
              <a:gd name="connsiteY10" fmla="*/ 197223 h 2429435"/>
              <a:gd name="connsiteX11" fmla="*/ 1461247 w 1479177"/>
              <a:gd name="connsiteY11" fmla="*/ 0 h 2429435"/>
              <a:gd name="connsiteX12" fmla="*/ 0 w 1479177"/>
              <a:gd name="connsiteY12" fmla="*/ 0 h 2429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79177" h="2429435">
                <a:moveTo>
                  <a:pt x="0" y="0"/>
                </a:moveTo>
                <a:lnTo>
                  <a:pt x="8965" y="188259"/>
                </a:lnTo>
                <a:lnTo>
                  <a:pt x="672353" y="206188"/>
                </a:lnTo>
                <a:lnTo>
                  <a:pt x="681318" y="977153"/>
                </a:lnTo>
                <a:lnTo>
                  <a:pt x="17930" y="968188"/>
                </a:lnTo>
                <a:lnTo>
                  <a:pt x="17930" y="2429435"/>
                </a:lnTo>
                <a:lnTo>
                  <a:pt x="421341" y="2429435"/>
                </a:lnTo>
                <a:lnTo>
                  <a:pt x="421341" y="1281953"/>
                </a:lnTo>
                <a:lnTo>
                  <a:pt x="1013012" y="1264023"/>
                </a:lnTo>
                <a:lnTo>
                  <a:pt x="1013012" y="215153"/>
                </a:lnTo>
                <a:lnTo>
                  <a:pt x="1479177" y="197223"/>
                </a:lnTo>
                <a:lnTo>
                  <a:pt x="146124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55468E-6933-12F3-DD97-3F091AA66E16}"/>
              </a:ext>
            </a:extLst>
          </p:cNvPr>
          <p:cNvSpPr txBox="1"/>
          <p:nvPr/>
        </p:nvSpPr>
        <p:spPr>
          <a:xfrm>
            <a:off x="479376" y="954787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◆黄色着色部分のロビーや通路は飲み物のみ可（食べ物は不可）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37C155-D493-FEF9-A531-79B103EC2B60}"/>
              </a:ext>
            </a:extLst>
          </p:cNvPr>
          <p:cNvSpPr txBox="1"/>
          <p:nvPr/>
        </p:nvSpPr>
        <p:spPr>
          <a:xfrm>
            <a:off x="8616280" y="2636912"/>
            <a:ext cx="360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飲み物</a:t>
            </a:r>
          </a:p>
          <a:p>
            <a:r>
              <a:rPr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のみ</a:t>
            </a:r>
            <a:endParaRPr kumimoji="1" lang="ja-JP" altLang="en-US" sz="12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2B391C-6C64-5CD3-987E-B4DB077B6C73}"/>
              </a:ext>
            </a:extLst>
          </p:cNvPr>
          <p:cNvSpPr txBox="1"/>
          <p:nvPr/>
        </p:nvSpPr>
        <p:spPr>
          <a:xfrm>
            <a:off x="8117414" y="3573016"/>
            <a:ext cx="360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可能エリア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BFF5A96-1E91-B4B9-70E2-A1A3382C4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472" y="1334606"/>
            <a:ext cx="1006479" cy="112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35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CB027F00-B6E9-B57B-FA1D-9B354A3E8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0972800" cy="605483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飲食可能場所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（体育館２階）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55468E-6933-12F3-DD97-3F091AA66E16}"/>
              </a:ext>
            </a:extLst>
          </p:cNvPr>
          <p:cNvSpPr txBox="1"/>
          <p:nvPr/>
        </p:nvSpPr>
        <p:spPr>
          <a:xfrm>
            <a:off x="479376" y="954787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◆黄色着色部分のスペースや多目的ルームは飲食可能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E038F76-CE12-D2D7-2C05-F52057D30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3198" y="1286648"/>
            <a:ext cx="7560840" cy="4974943"/>
          </a:xfrm>
          <a:prstGeom prst="rect">
            <a:avLst/>
          </a:prstGeom>
        </p:spPr>
      </p:pic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DC1985F4-4DCD-EB86-3FC1-E9F3CF041699}"/>
              </a:ext>
            </a:extLst>
          </p:cNvPr>
          <p:cNvSpPr/>
          <p:nvPr/>
        </p:nvSpPr>
        <p:spPr>
          <a:xfrm>
            <a:off x="8385243" y="1391055"/>
            <a:ext cx="1079770" cy="1429966"/>
          </a:xfrm>
          <a:custGeom>
            <a:avLst/>
            <a:gdLst>
              <a:gd name="connsiteX0" fmla="*/ 0 w 1079770"/>
              <a:gd name="connsiteY0" fmla="*/ 9728 h 1429966"/>
              <a:gd name="connsiteX1" fmla="*/ 19455 w 1079770"/>
              <a:gd name="connsiteY1" fmla="*/ 1400783 h 1429966"/>
              <a:gd name="connsiteX2" fmla="*/ 1079770 w 1079770"/>
              <a:gd name="connsiteY2" fmla="*/ 1429966 h 1429966"/>
              <a:gd name="connsiteX3" fmla="*/ 1060314 w 1079770"/>
              <a:gd name="connsiteY3" fmla="*/ 340468 h 1429966"/>
              <a:gd name="connsiteX4" fmla="*/ 408561 w 1079770"/>
              <a:gd name="connsiteY4" fmla="*/ 340468 h 1429966"/>
              <a:gd name="connsiteX5" fmla="*/ 398834 w 1079770"/>
              <a:gd name="connsiteY5" fmla="*/ 0 h 1429966"/>
              <a:gd name="connsiteX6" fmla="*/ 0 w 1079770"/>
              <a:gd name="connsiteY6" fmla="*/ 9728 h 1429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79770" h="1429966">
                <a:moveTo>
                  <a:pt x="0" y="9728"/>
                </a:moveTo>
                <a:lnTo>
                  <a:pt x="19455" y="1400783"/>
                </a:lnTo>
                <a:lnTo>
                  <a:pt x="1079770" y="1429966"/>
                </a:lnTo>
                <a:lnTo>
                  <a:pt x="1060314" y="340468"/>
                </a:lnTo>
                <a:lnTo>
                  <a:pt x="408561" y="340468"/>
                </a:lnTo>
                <a:lnTo>
                  <a:pt x="398834" y="0"/>
                </a:lnTo>
                <a:lnTo>
                  <a:pt x="0" y="9728"/>
                </a:lnTo>
                <a:close/>
              </a:path>
            </a:pathLst>
          </a:cu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069C0214-3D2B-F13A-C844-36DF425B629C}"/>
              </a:ext>
            </a:extLst>
          </p:cNvPr>
          <p:cNvSpPr/>
          <p:nvPr/>
        </p:nvSpPr>
        <p:spPr>
          <a:xfrm>
            <a:off x="8385243" y="4786009"/>
            <a:ext cx="418289" cy="1410510"/>
          </a:xfrm>
          <a:custGeom>
            <a:avLst/>
            <a:gdLst>
              <a:gd name="connsiteX0" fmla="*/ 0 w 418289"/>
              <a:gd name="connsiteY0" fmla="*/ 0 h 1410510"/>
              <a:gd name="connsiteX1" fmla="*/ 408561 w 418289"/>
              <a:gd name="connsiteY1" fmla="*/ 9727 h 1410510"/>
              <a:gd name="connsiteX2" fmla="*/ 418289 w 418289"/>
              <a:gd name="connsiteY2" fmla="*/ 1400782 h 1410510"/>
              <a:gd name="connsiteX3" fmla="*/ 9727 w 418289"/>
              <a:gd name="connsiteY3" fmla="*/ 1410510 h 1410510"/>
              <a:gd name="connsiteX4" fmla="*/ 0 w 418289"/>
              <a:gd name="connsiteY4" fmla="*/ 0 h 141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289" h="1410510">
                <a:moveTo>
                  <a:pt x="0" y="0"/>
                </a:moveTo>
                <a:lnTo>
                  <a:pt x="408561" y="9727"/>
                </a:lnTo>
                <a:cubicBezTo>
                  <a:pt x="411804" y="473412"/>
                  <a:pt x="415046" y="937097"/>
                  <a:pt x="418289" y="1400782"/>
                </a:cubicBezTo>
                <a:lnTo>
                  <a:pt x="9727" y="1410510"/>
                </a:lnTo>
                <a:cubicBezTo>
                  <a:pt x="6485" y="940340"/>
                  <a:pt x="3242" y="470170"/>
                  <a:pt x="0" y="0"/>
                </a:cubicBezTo>
                <a:close/>
              </a:path>
            </a:pathLst>
          </a:cu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37C155-D493-FEF9-A531-79B103EC2B60}"/>
              </a:ext>
            </a:extLst>
          </p:cNvPr>
          <p:cNvSpPr txBox="1"/>
          <p:nvPr/>
        </p:nvSpPr>
        <p:spPr>
          <a:xfrm>
            <a:off x="8776158" y="1755418"/>
            <a:ext cx="35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飲食可能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394B48-B65D-2689-2750-53E28C373F3C}"/>
              </a:ext>
            </a:extLst>
          </p:cNvPr>
          <p:cNvSpPr txBox="1"/>
          <p:nvPr/>
        </p:nvSpPr>
        <p:spPr>
          <a:xfrm>
            <a:off x="8519763" y="2106038"/>
            <a:ext cx="35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</a:t>
            </a:r>
          </a:p>
          <a:p>
            <a:r>
              <a:rPr kumimoji="1"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リア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93E8597-F21D-08CB-B042-6CE2AC7AC13B}"/>
              </a:ext>
            </a:extLst>
          </p:cNvPr>
          <p:cNvSpPr txBox="1"/>
          <p:nvPr/>
        </p:nvSpPr>
        <p:spPr>
          <a:xfrm>
            <a:off x="8428656" y="4802033"/>
            <a:ext cx="35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飲食可能</a:t>
            </a:r>
            <a:endParaRPr kumimoji="1" lang="en-US" altLang="ja-JP" sz="12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エリア</a:t>
            </a:r>
            <a:endParaRPr kumimoji="1" lang="ja-JP" altLang="en-US" sz="12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7834FA3B-63C8-4CDE-238D-0FCE20B2C2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1051" y="1194112"/>
            <a:ext cx="1006479" cy="112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10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C9C6334-904F-4A57-2BC9-E2DC7F17D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632" y="1689774"/>
            <a:ext cx="6095380" cy="4608512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C3C71176-671E-AD98-BB29-3A7EAFF07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260648"/>
            <a:ext cx="10972800" cy="605483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体育館２階ランニングコース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注意事項</a:t>
            </a:r>
            <a:r>
              <a:rPr kumimoji="1"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87F72F-9293-1F07-9769-A5A1BE17DC28}"/>
              </a:ext>
            </a:extLst>
          </p:cNvPr>
          <p:cNvSpPr txBox="1"/>
          <p:nvPr/>
        </p:nvSpPr>
        <p:spPr>
          <a:xfrm>
            <a:off x="299356" y="978117"/>
            <a:ext cx="1170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◆ランニングコースは反時計回りとなります。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◆２階観戦スペースや通行者がいる場合は、注意してランニングして下さい。怪我や事故は会社は責任を負いかねます。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59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14F6CB-759D-4789-A428-3FF63391B92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399BB1-FD3D-472C-B8F2-68FDC1E725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BB7FD4-3DBC-4E96-965F-64710D82A1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PPTtemplate_Group_B_EN</Template>
  <TotalTime>1806</TotalTime>
  <Words>555</Words>
  <Application>Microsoft Office PowerPoint</Application>
  <PresentationFormat>ワイド画面</PresentationFormat>
  <Paragraphs>53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HGP創英角ｺﾞｼｯｸUB</vt:lpstr>
      <vt:lpstr>HG丸ｺﾞｼｯｸM-PRO</vt:lpstr>
      <vt:lpstr>游ゴシック</vt:lpstr>
      <vt:lpstr>Arial</vt:lpstr>
      <vt:lpstr>Calibri</vt:lpstr>
      <vt:lpstr>Office ​​テーマ</vt:lpstr>
      <vt:lpstr>PowerPoint プレゼンテーション</vt:lpstr>
      <vt:lpstr>４．ご利用時の遵守事項</vt:lpstr>
      <vt:lpstr>４．ご利用時の遵守事項</vt:lpstr>
      <vt:lpstr>【駐車場の注意事項（補足）】</vt:lpstr>
      <vt:lpstr>【飲食可能場所（体育館1階）】</vt:lpstr>
      <vt:lpstr>【飲食可能場所（体育館２階）】</vt:lpstr>
      <vt:lpstr>【体育館２階ランニングコース注意事項】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九州デザイン</dc:creator>
  <cp:lastModifiedBy>asaoka wataru/2912867/朝岡　渉</cp:lastModifiedBy>
  <cp:revision>158</cp:revision>
  <cp:lastPrinted>2023-06-06T09:45:55Z</cp:lastPrinted>
  <dcterms:created xsi:type="dcterms:W3CDTF">2018-11-20T00:07:45Z</dcterms:created>
  <dcterms:modified xsi:type="dcterms:W3CDTF">2023-07-26T07:33:13Z</dcterms:modified>
</cp:coreProperties>
</file>